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2" r:id="rId1"/>
  </p:sldMasterIdLst>
  <p:notesMasterIdLst>
    <p:notesMasterId r:id="rId16"/>
  </p:notesMasterIdLst>
  <p:handoutMasterIdLst>
    <p:handoutMasterId r:id="rId17"/>
  </p:handout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64ED9EE-8F2A-4E06-87A2-36C0DD0993FD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A975D426-A9DD-4244-A2CE-1FB6623742C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484457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5A5ADE8-1FB8-43FD-A675-2B613EE00B6F}" type="datetime1">
              <a:rPr lang="de-DE" smtClean="0"/>
              <a:t>15.07.2020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"/>
              <a:t>Textmasterformate durch Klicken bearbeiten</a:t>
            </a:r>
            <a:endParaRPr lang="en-US"/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1B41D33-19C8-4450-B3C5-BE83E9C8F0BC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455252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E9C95E-BEF0-4D2E-9127-B9099B238D2A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771757-BB18-44C5-813E-435E78C98126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rtlCol="0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rtlCol="0" anchor="t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3FACD6-565C-4118-ACD0-32ACCA9AF940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12" name="Fußzeilenplatzhalt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3" name="Foliennummernplatzhalt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 rtlCol="0"/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36CBEDB-B1DE-4F8C-AD4A-10AD3F77E1A9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 rtlCol="0">
            <a:normAutofit/>
          </a:bodyPr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 rtlCol="0">
            <a:normAutofit/>
          </a:bodyPr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5AE019-BB99-4C3A-AA2C-A36C39CE4DCB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rtlCol="0"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rtlCol="0"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7FAFC6-AD0C-4B5B-B8B0-E729C6D4C810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7DEF3C-A2B0-4F78-836D-1A1B1DEE5467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971D44B-9C44-467E-B481-41466CDBD2A7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eck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rtlCol="0" anchor="b">
            <a:normAutofit/>
          </a:bodyPr>
          <a:lstStyle>
            <a:lvl1pPr algn="l">
              <a:defRPr sz="22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de-DE"/>
              <a:t>Mastertextformat bearbeiten</a:t>
            </a:r>
          </a:p>
          <a:p>
            <a:pPr lvl="1" rtl="0"/>
            <a:r>
              <a:rPr lang="de-DE"/>
              <a:t>Zweite Ebene</a:t>
            </a:r>
          </a:p>
          <a:p>
            <a:pPr lvl="2" rtl="0"/>
            <a:r>
              <a:rPr lang="de-DE"/>
              <a:t>Dritte Ebene</a:t>
            </a:r>
          </a:p>
          <a:p>
            <a:pPr lvl="3" rtl="0"/>
            <a:r>
              <a:rPr lang="de-DE"/>
              <a:t>Vierte Ebene</a:t>
            </a:r>
          </a:p>
          <a:p>
            <a:pPr lvl="4" rtl="0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 rtlCol="0"/>
          <a:lstStyle/>
          <a:p>
            <a:pPr rtl="0"/>
            <a:fld id="{0354EEBD-0E7F-42E6-BE86-4864547D749E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 rtlCol="0"/>
          <a:lstStyle/>
          <a:p>
            <a:pPr rtl="0"/>
            <a:fld id="{3A98EE3D-8CD1-4C3F-BD1C-C98C9596463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Bildplatzhalt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7274EF-79A2-4EAD-98EF-7E5BB5EA068D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"/>
              <a:t>Titelmasterformat durch Klicken bearbeiten</a:t>
            </a:r>
            <a:endParaRPr lang="en-US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de"/>
              <a:t>Textmasterformate durch Klicken bearbeiten</a:t>
            </a:r>
          </a:p>
          <a:p>
            <a:pPr lvl="1" rtl="0"/>
            <a:r>
              <a:rPr lang="de"/>
              <a:t>Zweite Ebene</a:t>
            </a:r>
          </a:p>
          <a:p>
            <a:pPr lvl="2" rtl="0"/>
            <a:r>
              <a:rPr lang="de"/>
              <a:t>Dritte Ebene</a:t>
            </a:r>
          </a:p>
          <a:p>
            <a:pPr lvl="3" rtl="0"/>
            <a:r>
              <a:rPr lang="de"/>
              <a:t>Vierte Ebene</a:t>
            </a:r>
          </a:p>
          <a:p>
            <a:pPr lvl="4" rtl="0"/>
            <a:r>
              <a:rPr lang="de"/>
              <a:t>Fünfte Ebene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DD379EC-906B-4CE5-98C2-3A156331FD9E}" type="datetime1">
              <a:rPr lang="de-DE" smtClean="0"/>
              <a:t>15.07.2020</a:t>
            </a:fld>
            <a:endParaRPr lang="en-US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9" name="Rechteck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hteck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hteck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hteck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 rtlCol="0">
            <a:normAutofit/>
          </a:bodyPr>
          <a:lstStyle/>
          <a:p>
            <a:pPr rtl="0"/>
            <a:r>
              <a:rPr lang="de" dirty="0"/>
              <a:t>Ballte of The Boroughs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 rtlCol="0">
            <a:normAutofit/>
          </a:bodyPr>
          <a:lstStyle/>
          <a:p>
            <a:pPr rtl="0"/>
            <a:r>
              <a:rPr lang="de" dirty="0"/>
              <a:t>IBM DATA SCIENCE CAPSTONE P</a:t>
            </a:r>
            <a:r>
              <a:rPr lang="de-DE" dirty="0"/>
              <a:t>r</a:t>
            </a:r>
            <a:r>
              <a:rPr lang="de" dirty="0"/>
              <a:t>oject by Malte Jörg</a:t>
            </a:r>
          </a:p>
          <a:p>
            <a:pPr rtl="0"/>
            <a:endParaRPr lang="de" dirty="0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hteck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Bild 5" descr="Nahaufnahme eines Logos&#10;&#10;Beschreibung wird automatisch generiert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8126E6-7CD2-4987-8586-804FD35CF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A375D4-88DD-4D93-B622-B50C30E0A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Manhattan</a:t>
            </a:r>
          </a:p>
          <a:p>
            <a:r>
              <a:rPr lang="de-DE" dirty="0"/>
              <a:t>Most </a:t>
            </a: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in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cluster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D39F39-D0A0-4F43-8397-8EB421DC0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pic>
        <p:nvPicPr>
          <p:cNvPr id="6" name="Grafik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DFB11D81-842A-497B-980C-2578541E40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142" y="3429000"/>
            <a:ext cx="8633716" cy="285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251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984D57-DEB7-4873-8C74-F760B7280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3D5F1C-3367-4728-BFFB-866923D15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Downtown Toronto</a:t>
            </a:r>
          </a:p>
          <a:p>
            <a:r>
              <a:rPr lang="de-DE" dirty="0"/>
              <a:t>Most </a:t>
            </a: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category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61D0D6-DD0C-4772-9581-5B3CCA228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pic>
        <p:nvPicPr>
          <p:cNvPr id="6" name="Grafik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8D91B325-E675-4908-9733-607AFF7ECD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450" y="2684077"/>
            <a:ext cx="5730030" cy="294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8287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984D57-DEB7-4873-8C74-F760B7280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63D5F1C-3367-4728-BFFB-866923D15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Manhattan</a:t>
            </a:r>
          </a:p>
          <a:p>
            <a:r>
              <a:rPr lang="de-DE" dirty="0"/>
              <a:t>Most </a:t>
            </a: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main</a:t>
            </a:r>
            <a:r>
              <a:rPr lang="de-DE" dirty="0"/>
              <a:t> </a:t>
            </a:r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category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F61D0D6-DD0C-4772-9581-5B3CCA228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95EC89B-66C2-4285-897E-63656C29E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21" y="2966499"/>
            <a:ext cx="5920989" cy="3008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3570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E40D2F5-C628-456F-9C99-F0AA645C9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Discussion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30B2CD-3774-4B27-A44C-710F5A7E9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Data </a:t>
            </a:r>
            <a:r>
              <a:rPr lang="de-DE" dirty="0" err="1"/>
              <a:t>gives</a:t>
            </a:r>
            <a:r>
              <a:rPr lang="de-DE" dirty="0"/>
              <a:t> a </a:t>
            </a:r>
            <a:r>
              <a:rPr lang="de-DE" dirty="0" err="1"/>
              <a:t>good</a:t>
            </a:r>
            <a:r>
              <a:rPr lang="de-DE" dirty="0"/>
              <a:t> </a:t>
            </a:r>
            <a:r>
              <a:rPr lang="de-DE" dirty="0" err="1"/>
              <a:t>outlook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cities</a:t>
            </a:r>
            <a:r>
              <a:rPr lang="de-DE" dirty="0"/>
              <a:t> </a:t>
            </a:r>
            <a:r>
              <a:rPr lang="de-DE" dirty="0" err="1"/>
              <a:t>culture</a:t>
            </a:r>
            <a:endParaRPr lang="de-DE" dirty="0"/>
          </a:p>
          <a:p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surprising</a:t>
            </a:r>
            <a:r>
              <a:rPr lang="de-DE" dirty="0"/>
              <a:t> </a:t>
            </a:r>
            <a:r>
              <a:rPr lang="de-DE" dirty="0" err="1"/>
              <a:t>findings</a:t>
            </a:r>
            <a:r>
              <a:rPr lang="de-DE" dirty="0"/>
              <a:t> in </a:t>
            </a:r>
            <a:r>
              <a:rPr lang="de-DE" dirty="0" err="1"/>
              <a:t>data</a:t>
            </a:r>
            <a:endParaRPr lang="de-DE" dirty="0"/>
          </a:p>
          <a:p>
            <a:pPr lvl="1"/>
            <a:r>
              <a:rPr lang="de-DE" dirty="0"/>
              <a:t>Chinatown in Manhattan New York</a:t>
            </a:r>
          </a:p>
          <a:p>
            <a:pPr lvl="1"/>
            <a:r>
              <a:rPr lang="de-DE" dirty="0"/>
              <a:t>More </a:t>
            </a:r>
            <a:r>
              <a:rPr lang="de-DE" dirty="0" err="1"/>
              <a:t>italian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expected</a:t>
            </a:r>
            <a:endParaRPr lang="de-DE" dirty="0"/>
          </a:p>
          <a:p>
            <a:r>
              <a:rPr lang="de-DE" dirty="0"/>
              <a:t>Food and Coffee </a:t>
            </a:r>
            <a:r>
              <a:rPr lang="de-DE" dirty="0" err="1"/>
              <a:t>are</a:t>
            </a:r>
            <a:r>
              <a:rPr lang="de-DE" dirty="0"/>
              <a:t> superior </a:t>
            </a:r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categories</a:t>
            </a:r>
            <a:endParaRPr lang="de-DE" dirty="0"/>
          </a:p>
          <a:p>
            <a:r>
              <a:rPr lang="de-DE" dirty="0"/>
              <a:t>More </a:t>
            </a:r>
            <a:r>
              <a:rPr lang="de-DE" dirty="0" err="1"/>
              <a:t>insights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diverse </a:t>
            </a:r>
            <a:r>
              <a:rPr lang="de-DE" dirty="0" err="1"/>
              <a:t>venues</a:t>
            </a:r>
            <a:r>
              <a:rPr lang="de-DE" dirty="0"/>
              <a:t> like </a:t>
            </a:r>
            <a:r>
              <a:rPr lang="de-DE" dirty="0" err="1"/>
              <a:t>businesses</a:t>
            </a:r>
            <a:endParaRPr lang="de-DE" dirty="0"/>
          </a:p>
          <a:p>
            <a:r>
              <a:rPr lang="de-DE" dirty="0"/>
              <a:t>Manhattan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livable</a:t>
            </a:r>
            <a:endParaRPr lang="de-DE" dirty="0"/>
          </a:p>
          <a:p>
            <a:r>
              <a:rPr lang="de-DE" dirty="0"/>
              <a:t>Downtown Toronto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businesses</a:t>
            </a:r>
            <a:r>
              <a:rPr lang="de-DE" dirty="0"/>
              <a:t> and </a:t>
            </a:r>
            <a:r>
              <a:rPr lang="de-DE" dirty="0" err="1"/>
              <a:t>tourists</a:t>
            </a:r>
            <a:endParaRPr lang="de-DE" dirty="0"/>
          </a:p>
          <a:p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F0D964F-5CF0-466C-988F-87F737E8B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884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E9212-8D1B-49B2-9D37-B0B2240A8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YOU FOR YOUR ATTENTION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1C8EEF-9C3A-4DB7-9ED5-E6BD0FA1B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DCFDB6A-CD5E-43CB-B70B-9C32497259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645" b="26733"/>
          <a:stretch/>
        </p:blipFill>
        <p:spPr>
          <a:xfrm>
            <a:off x="581191" y="1968281"/>
            <a:ext cx="11029615" cy="418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542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B576CF-AC3B-4735-87B0-82DFABA15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7F557E2-B701-495A-8FC4-DCC6BF60EA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Analysis and </a:t>
            </a:r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major</a:t>
            </a:r>
            <a:r>
              <a:rPr lang="de-DE" dirty="0"/>
              <a:t> </a:t>
            </a:r>
            <a:r>
              <a:rPr lang="de-DE" dirty="0" err="1"/>
              <a:t>boroughs</a:t>
            </a:r>
            <a:endParaRPr lang="de-DE" dirty="0"/>
          </a:p>
          <a:p>
            <a:r>
              <a:rPr lang="de-DE" dirty="0"/>
              <a:t>Toronto</a:t>
            </a:r>
          </a:p>
          <a:p>
            <a:pPr lvl="1"/>
            <a:r>
              <a:rPr lang="de-DE" dirty="0" err="1"/>
              <a:t>Canda‘s</a:t>
            </a:r>
            <a:r>
              <a:rPr lang="de-DE" dirty="0"/>
              <a:t> </a:t>
            </a:r>
            <a:r>
              <a:rPr lang="de-DE" dirty="0" err="1"/>
              <a:t>largest</a:t>
            </a:r>
            <a:r>
              <a:rPr lang="de-DE" dirty="0"/>
              <a:t> </a:t>
            </a:r>
            <a:r>
              <a:rPr lang="de-DE" dirty="0" err="1"/>
              <a:t>city</a:t>
            </a:r>
            <a:endParaRPr lang="de-DE" dirty="0"/>
          </a:p>
          <a:p>
            <a:pPr lvl="1"/>
            <a:r>
              <a:rPr lang="de-DE" dirty="0"/>
              <a:t>World </a:t>
            </a:r>
            <a:r>
              <a:rPr lang="de-DE" dirty="0" err="1"/>
              <a:t>leader</a:t>
            </a:r>
            <a:r>
              <a:rPr lang="de-DE" dirty="0"/>
              <a:t> in </a:t>
            </a:r>
            <a:r>
              <a:rPr lang="de-DE" dirty="0" err="1"/>
              <a:t>areas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bussiness</a:t>
            </a:r>
            <a:r>
              <a:rPr lang="de-DE" dirty="0"/>
              <a:t>, </a:t>
            </a:r>
            <a:r>
              <a:rPr lang="de-DE" dirty="0" err="1"/>
              <a:t>finance</a:t>
            </a:r>
            <a:r>
              <a:rPr lang="de-DE" dirty="0"/>
              <a:t>, </a:t>
            </a:r>
            <a:r>
              <a:rPr lang="de-DE" dirty="0" err="1"/>
              <a:t>technology</a:t>
            </a:r>
            <a:r>
              <a:rPr lang="de-DE" dirty="0"/>
              <a:t>, …</a:t>
            </a:r>
          </a:p>
          <a:p>
            <a:pPr lvl="1"/>
            <a:r>
              <a:rPr lang="de-DE" dirty="0"/>
              <a:t>Large </a:t>
            </a:r>
            <a:r>
              <a:rPr lang="de-DE" dirty="0" err="1"/>
              <a:t>population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immigrants</a:t>
            </a:r>
            <a:endParaRPr lang="de-DE" dirty="0"/>
          </a:p>
          <a:p>
            <a:r>
              <a:rPr lang="de-DE" dirty="0"/>
              <a:t>New York</a:t>
            </a:r>
          </a:p>
          <a:p>
            <a:pPr lvl="1"/>
            <a:r>
              <a:rPr lang="de-DE" dirty="0" err="1"/>
              <a:t>Largest</a:t>
            </a:r>
            <a:r>
              <a:rPr lang="de-DE" dirty="0"/>
              <a:t> </a:t>
            </a:r>
            <a:r>
              <a:rPr lang="de-DE" dirty="0" err="1"/>
              <a:t>city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U.S.</a:t>
            </a:r>
          </a:p>
          <a:p>
            <a:pPr lvl="1"/>
            <a:r>
              <a:rPr lang="de-DE" dirty="0"/>
              <a:t>Financial </a:t>
            </a:r>
            <a:r>
              <a:rPr lang="de-DE" dirty="0" err="1"/>
              <a:t>powerhouse</a:t>
            </a:r>
            <a:endParaRPr lang="de-DE" dirty="0"/>
          </a:p>
          <a:p>
            <a:pPr lvl="1"/>
            <a:r>
              <a:rPr lang="de-DE" dirty="0" err="1"/>
              <a:t>Numerous</a:t>
            </a:r>
            <a:r>
              <a:rPr lang="de-DE" dirty="0"/>
              <a:t> </a:t>
            </a:r>
            <a:r>
              <a:rPr lang="de-DE" dirty="0" err="1"/>
              <a:t>museums</a:t>
            </a:r>
            <a:r>
              <a:rPr lang="de-DE" dirty="0"/>
              <a:t>, </a:t>
            </a:r>
            <a:r>
              <a:rPr lang="de-DE" dirty="0" err="1"/>
              <a:t>parks</a:t>
            </a:r>
            <a:r>
              <a:rPr lang="de-DE" dirty="0"/>
              <a:t> and </a:t>
            </a:r>
            <a:r>
              <a:rPr lang="de-DE" dirty="0" err="1"/>
              <a:t>neighborhoods</a:t>
            </a:r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5420D1A-2458-46B2-B2D4-45A75B2FE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6616E10-DE40-417A-87BA-6D3B41FC29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4979" y="2017158"/>
            <a:ext cx="5825827" cy="4138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455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F5C205-250D-45AE-A7B8-33FF70EC9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Introduction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949EF5-0B5A-4F68-B1D6-66C5BF7C4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Both </a:t>
            </a:r>
            <a:r>
              <a:rPr lang="de-DE" dirty="0" err="1"/>
              <a:t>cities</a:t>
            </a:r>
            <a:r>
              <a:rPr lang="de-DE" dirty="0"/>
              <a:t> </a:t>
            </a:r>
            <a:r>
              <a:rPr lang="de-DE" dirty="0" err="1"/>
              <a:t>located</a:t>
            </a:r>
            <a:r>
              <a:rPr lang="de-DE" dirty="0"/>
              <a:t> in western North </a:t>
            </a:r>
            <a:r>
              <a:rPr lang="de-DE" dirty="0" err="1"/>
              <a:t>America</a:t>
            </a:r>
            <a:endParaRPr lang="de-DE" dirty="0"/>
          </a:p>
          <a:p>
            <a:r>
              <a:rPr lang="de-DE" dirty="0" err="1"/>
              <a:t>Venues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describe</a:t>
            </a:r>
            <a:r>
              <a:rPr lang="de-DE" dirty="0"/>
              <a:t> </a:t>
            </a:r>
            <a:r>
              <a:rPr lang="de-DE" dirty="0" err="1"/>
              <a:t>differences</a:t>
            </a:r>
            <a:endParaRPr lang="de-DE" dirty="0"/>
          </a:p>
          <a:p>
            <a:pPr lvl="1"/>
            <a:r>
              <a:rPr lang="de-DE" dirty="0"/>
              <a:t>Cultural </a:t>
            </a:r>
            <a:r>
              <a:rPr lang="de-DE" dirty="0" err="1"/>
              <a:t>aspects</a:t>
            </a:r>
            <a:endParaRPr lang="de-DE" dirty="0"/>
          </a:p>
          <a:p>
            <a:pPr lvl="1"/>
            <a:r>
              <a:rPr lang="de-DE" dirty="0" err="1"/>
              <a:t>Livability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 </a:t>
            </a:r>
            <a:r>
              <a:rPr lang="de-DE" dirty="0" err="1"/>
              <a:t>city</a:t>
            </a:r>
            <a:endParaRPr lang="de-DE" dirty="0"/>
          </a:p>
          <a:p>
            <a:r>
              <a:rPr lang="de-DE" dirty="0"/>
              <a:t>Goal:</a:t>
            </a:r>
          </a:p>
          <a:p>
            <a:pPr lvl="1"/>
            <a:r>
              <a:rPr lang="de-DE" dirty="0"/>
              <a:t>Select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major</a:t>
            </a:r>
            <a:r>
              <a:rPr lang="de-DE" dirty="0"/>
              <a:t> </a:t>
            </a:r>
            <a:r>
              <a:rPr lang="de-DE" dirty="0" err="1"/>
              <a:t>boroughs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cities</a:t>
            </a:r>
            <a:endParaRPr lang="de-DE" dirty="0"/>
          </a:p>
          <a:p>
            <a:pPr lvl="1"/>
            <a:r>
              <a:rPr lang="de-DE" dirty="0"/>
              <a:t>Analyze and </a:t>
            </a:r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both</a:t>
            </a:r>
            <a:r>
              <a:rPr lang="de-DE" dirty="0"/>
              <a:t> </a:t>
            </a:r>
            <a:r>
              <a:rPr lang="de-DE" dirty="0" err="1"/>
              <a:t>boroughs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r>
              <a:rPr lang="de-DE" dirty="0" err="1"/>
              <a:t>Determine</a:t>
            </a:r>
            <a:r>
              <a:rPr lang="de-DE" dirty="0"/>
              <a:t> </a:t>
            </a:r>
            <a:r>
              <a:rPr lang="de-DE" dirty="0" err="1"/>
              <a:t>cultural</a:t>
            </a:r>
            <a:r>
              <a:rPr lang="de-DE" dirty="0"/>
              <a:t> </a:t>
            </a:r>
            <a:r>
              <a:rPr lang="de-DE" dirty="0" err="1"/>
              <a:t>differences</a:t>
            </a:r>
            <a:endParaRPr lang="de-DE" dirty="0"/>
          </a:p>
          <a:p>
            <a:pPr lvl="1"/>
            <a:r>
              <a:rPr lang="de-DE" dirty="0"/>
              <a:t>Help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tourists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gained</a:t>
            </a:r>
            <a:r>
              <a:rPr lang="de-DE" dirty="0"/>
              <a:t> </a:t>
            </a:r>
            <a:r>
              <a:rPr lang="de-DE" dirty="0" err="1"/>
              <a:t>insights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cities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4CFA877-96DE-463C-BFFB-AE5AC2878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5ED69D1-780C-4B5C-88DE-37254F5731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5710" y="2486048"/>
            <a:ext cx="5945097" cy="334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602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12581-3ABD-45FA-AED5-E0260BD76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</a:t>
            </a:r>
            <a:r>
              <a:rPr lang="de-DE" dirty="0" err="1"/>
              <a:t>description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13E45B7-B405-40DF-BBF1-E1A09B5A0A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Location Data</a:t>
            </a:r>
          </a:p>
          <a:p>
            <a:pPr lvl="1"/>
            <a:r>
              <a:rPr lang="de-DE" dirty="0" err="1"/>
              <a:t>Provided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Coursera</a:t>
            </a:r>
          </a:p>
          <a:p>
            <a:pPr lvl="1"/>
            <a:r>
              <a:rPr lang="de-DE" dirty="0" err="1"/>
              <a:t>Scraped</a:t>
            </a:r>
            <a:r>
              <a:rPr lang="de-DE" dirty="0"/>
              <a:t> via </a:t>
            </a:r>
            <a:r>
              <a:rPr lang="de-DE" dirty="0" err="1"/>
              <a:t>wikipedia</a:t>
            </a:r>
            <a:r>
              <a:rPr lang="de-DE" dirty="0"/>
              <a:t> </a:t>
            </a:r>
            <a:r>
              <a:rPr lang="de-DE" dirty="0" err="1"/>
              <a:t>page</a:t>
            </a:r>
            <a:endParaRPr lang="de-DE" dirty="0"/>
          </a:p>
          <a:p>
            <a:pPr lvl="1"/>
            <a:r>
              <a:rPr lang="de-DE" dirty="0"/>
              <a:t>Borough, </a:t>
            </a:r>
            <a:r>
              <a:rPr lang="de-DE" dirty="0" err="1"/>
              <a:t>Neighborhood</a:t>
            </a:r>
            <a:r>
              <a:rPr lang="de-DE" dirty="0"/>
              <a:t>, Location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r>
              <a:rPr lang="de-DE" dirty="0" err="1"/>
              <a:t>Venue</a:t>
            </a:r>
            <a:r>
              <a:rPr lang="de-DE" dirty="0"/>
              <a:t> Data</a:t>
            </a:r>
          </a:p>
          <a:p>
            <a:pPr lvl="1"/>
            <a:r>
              <a:rPr lang="de-DE" dirty="0" err="1"/>
              <a:t>Gathered</a:t>
            </a:r>
            <a:r>
              <a:rPr lang="de-DE" dirty="0"/>
              <a:t> via </a:t>
            </a:r>
            <a:r>
              <a:rPr lang="de-DE" dirty="0" err="1"/>
              <a:t>the</a:t>
            </a:r>
            <a:r>
              <a:rPr lang="de-DE" dirty="0"/>
              <a:t> Foursquare API</a:t>
            </a:r>
          </a:p>
          <a:p>
            <a:pPr lvl="1"/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venue</a:t>
            </a:r>
            <a:r>
              <a:rPr lang="de-DE" dirty="0"/>
              <a:t>, </a:t>
            </a:r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category</a:t>
            </a:r>
            <a:r>
              <a:rPr lang="de-DE" dirty="0"/>
              <a:t> and </a:t>
            </a:r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Category</a:t>
            </a:r>
            <a:r>
              <a:rPr lang="de-DE" dirty="0"/>
              <a:t> Data</a:t>
            </a:r>
          </a:p>
          <a:p>
            <a:pPr lvl="1"/>
            <a:r>
              <a:rPr lang="de-DE" dirty="0" err="1"/>
              <a:t>From</a:t>
            </a:r>
            <a:r>
              <a:rPr lang="de-DE" dirty="0"/>
              <a:t> Foursquare</a:t>
            </a:r>
          </a:p>
          <a:p>
            <a:pPr lvl="1"/>
            <a:r>
              <a:rPr lang="de-DE" dirty="0" err="1"/>
              <a:t>Provides</a:t>
            </a:r>
            <a:r>
              <a:rPr lang="de-DE" dirty="0"/>
              <a:t> a </a:t>
            </a:r>
            <a:r>
              <a:rPr lang="de-DE" dirty="0" err="1"/>
              <a:t>list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categories</a:t>
            </a:r>
            <a:r>
              <a:rPr lang="de-DE" dirty="0"/>
              <a:t> and sub-</a:t>
            </a:r>
            <a:r>
              <a:rPr lang="de-DE" dirty="0" err="1"/>
              <a:t>categories</a:t>
            </a:r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7AC0762-BC91-4970-B3A1-40293FB42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937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E8460D-1C47-49E4-9227-81B0C5BB0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Examination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270721B-5072-4EAE-970C-B213D9D3D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Boroughs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cities</a:t>
            </a:r>
            <a:endParaRPr lang="de-DE" dirty="0"/>
          </a:p>
          <a:p>
            <a:pPr lvl="1"/>
            <a:r>
              <a:rPr lang="de-DE" dirty="0"/>
              <a:t>Toronto 9</a:t>
            </a:r>
          </a:p>
          <a:p>
            <a:pPr lvl="1"/>
            <a:r>
              <a:rPr lang="de-DE" dirty="0"/>
              <a:t>New York 5</a:t>
            </a:r>
          </a:p>
          <a:p>
            <a:r>
              <a:rPr lang="de-DE" dirty="0"/>
              <a:t>Table </a:t>
            </a:r>
            <a:r>
              <a:rPr lang="de-DE" dirty="0" err="1"/>
              <a:t>shows</a:t>
            </a:r>
            <a:r>
              <a:rPr lang="de-DE" dirty="0"/>
              <a:t>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in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borough</a:t>
            </a:r>
            <a:endParaRPr lang="de-DE" dirty="0"/>
          </a:p>
          <a:p>
            <a:r>
              <a:rPr lang="de-DE" dirty="0"/>
              <a:t>Select </a:t>
            </a:r>
            <a:r>
              <a:rPr lang="de-DE" dirty="0" err="1"/>
              <a:t>borough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maximum </a:t>
            </a:r>
            <a:r>
              <a:rPr lang="de-DE" dirty="0" err="1"/>
              <a:t>amount</a:t>
            </a:r>
            <a:endParaRPr lang="de-DE" dirty="0"/>
          </a:p>
          <a:p>
            <a:pPr lvl="1"/>
            <a:r>
              <a:rPr lang="de-DE" dirty="0"/>
              <a:t>Downtown Toronto</a:t>
            </a:r>
          </a:p>
          <a:p>
            <a:pPr lvl="1"/>
            <a:r>
              <a:rPr lang="de-DE" dirty="0"/>
              <a:t>Manhattan</a:t>
            </a:r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D9F444-2466-4A70-81F3-F149F9FB4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36629C9-0C50-4168-BE16-CDBC695CB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8871" y="1890876"/>
            <a:ext cx="6041936" cy="380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00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E8460D-1C47-49E4-9227-81B0C5BB0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Examination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270721B-5072-4EAE-970C-B213D9D3D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Relative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in </a:t>
            </a:r>
            <a:r>
              <a:rPr lang="de-DE" dirty="0" err="1"/>
              <a:t>boroughs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D9F444-2466-4A70-81F3-F149F9FB4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D37EA3D-A047-4F95-97F7-633068B25AB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3148965"/>
            <a:ext cx="5175885" cy="27070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FFCC6E75-FEFF-45E0-A8D3-9151E73A9EB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3148965"/>
            <a:ext cx="5403215" cy="282638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24D46829-4072-4B41-A7FB-8B09A198AE6B}"/>
              </a:ext>
            </a:extLst>
          </p:cNvPr>
          <p:cNvSpPr txBox="1"/>
          <p:nvPr/>
        </p:nvSpPr>
        <p:spPr>
          <a:xfrm>
            <a:off x="3331028" y="2871966"/>
            <a:ext cx="13799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Downtown Toronto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3A82B7F-C719-4593-9510-D9FEBF7D8895}"/>
              </a:ext>
            </a:extLst>
          </p:cNvPr>
          <p:cNvSpPr txBox="1"/>
          <p:nvPr/>
        </p:nvSpPr>
        <p:spPr>
          <a:xfrm>
            <a:off x="9324619" y="2871965"/>
            <a:ext cx="9012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Manhattan</a:t>
            </a:r>
          </a:p>
        </p:txBody>
      </p:sp>
    </p:spTree>
    <p:extLst>
      <p:ext uri="{BB962C8B-B14F-4D97-AF65-F5344CB8AC3E}">
        <p14:creationId xmlns:p14="http://schemas.microsoft.com/office/powerpoint/2010/main" val="3391398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E8460D-1C47-49E4-9227-81B0C5BB0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Examination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270721B-5072-4EAE-970C-B213D9D3D8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>
              <a:lnSpc>
                <a:spcPct val="250000"/>
              </a:lnSpc>
            </a:pPr>
            <a:r>
              <a:rPr lang="de-DE" dirty="0"/>
              <a:t>Top 10 </a:t>
            </a:r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categories</a:t>
            </a:r>
            <a:endParaRPr lang="de-DE" dirty="0"/>
          </a:p>
          <a:p>
            <a:pPr>
              <a:lnSpc>
                <a:spcPct val="250000"/>
              </a:lnSpc>
            </a:pPr>
            <a:r>
              <a:rPr lang="de-DE" dirty="0"/>
              <a:t>Coffee Shop </a:t>
            </a:r>
            <a:r>
              <a:rPr lang="de-DE" dirty="0" err="1"/>
              <a:t>is</a:t>
            </a:r>
            <a:r>
              <a:rPr lang="de-DE" dirty="0"/>
              <a:t> top </a:t>
            </a:r>
            <a:r>
              <a:rPr lang="de-DE" dirty="0" err="1"/>
              <a:t>category</a:t>
            </a:r>
            <a:endParaRPr lang="de-DE" dirty="0"/>
          </a:p>
          <a:p>
            <a:pPr>
              <a:lnSpc>
                <a:spcPct val="250000"/>
              </a:lnSpc>
            </a:pPr>
            <a:r>
              <a:rPr lang="de-DE" dirty="0"/>
              <a:t>Downtown Toronto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asian</a:t>
            </a:r>
            <a:r>
              <a:rPr lang="de-DE" dirty="0"/>
              <a:t> </a:t>
            </a:r>
            <a:r>
              <a:rPr lang="de-DE" dirty="0" err="1"/>
              <a:t>food</a:t>
            </a:r>
            <a:r>
              <a:rPr lang="de-DE" dirty="0"/>
              <a:t> </a:t>
            </a:r>
            <a:r>
              <a:rPr lang="de-DE" dirty="0" err="1"/>
              <a:t>places</a:t>
            </a:r>
            <a:endParaRPr lang="de-DE" dirty="0"/>
          </a:p>
          <a:p>
            <a:pPr>
              <a:lnSpc>
                <a:spcPct val="250000"/>
              </a:lnSpc>
            </a:pPr>
            <a:r>
              <a:rPr lang="de-DE" dirty="0"/>
              <a:t>Manhattan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american</a:t>
            </a:r>
            <a:r>
              <a:rPr lang="de-DE" dirty="0"/>
              <a:t> and </a:t>
            </a:r>
            <a:r>
              <a:rPr lang="de-DE" dirty="0" err="1"/>
              <a:t>italian</a:t>
            </a:r>
            <a:endParaRPr lang="de-DE" dirty="0"/>
          </a:p>
          <a:p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0D9F444-2466-4A70-81F3-F149F9FB4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08D6EDA-8303-4303-BECF-42E7B629ED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5825" y="2054320"/>
            <a:ext cx="6052596" cy="3921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7511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A91722-A23C-428C-B158-D373C4BEB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Modeling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7659D61-55F5-4FAC-A71C-CCD936E70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>
              <a:lnSpc>
                <a:spcPct val="300000"/>
              </a:lnSpc>
            </a:pPr>
            <a:r>
              <a:rPr lang="de-DE" dirty="0"/>
              <a:t>Clustering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major</a:t>
            </a:r>
            <a:r>
              <a:rPr lang="de-DE" dirty="0"/>
              <a:t> </a:t>
            </a:r>
            <a:r>
              <a:rPr lang="de-DE" dirty="0" err="1"/>
              <a:t>boroughs</a:t>
            </a:r>
            <a:endParaRPr lang="de-DE" dirty="0"/>
          </a:p>
          <a:p>
            <a:pPr>
              <a:lnSpc>
                <a:spcPct val="300000"/>
              </a:lnSpc>
            </a:pPr>
            <a:r>
              <a:rPr lang="de-DE" dirty="0" err="1"/>
              <a:t>kMeans</a:t>
            </a:r>
            <a:r>
              <a:rPr lang="de-DE" dirty="0"/>
              <a:t> </a:t>
            </a:r>
            <a:r>
              <a:rPr lang="de-DE" dirty="0" err="1"/>
              <a:t>clustering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10 </a:t>
            </a:r>
            <a:r>
              <a:rPr lang="de-DE" dirty="0" err="1"/>
              <a:t>clusters</a:t>
            </a:r>
            <a:endParaRPr lang="de-DE" dirty="0"/>
          </a:p>
          <a:p>
            <a:pPr>
              <a:lnSpc>
                <a:spcPct val="300000"/>
              </a:lnSpc>
            </a:pPr>
            <a:r>
              <a:rPr lang="de-DE" dirty="0"/>
              <a:t>Feature: </a:t>
            </a:r>
            <a:r>
              <a:rPr lang="de-DE" dirty="0" err="1"/>
              <a:t>Geographical</a:t>
            </a:r>
            <a:r>
              <a:rPr lang="de-DE" dirty="0"/>
              <a:t> Location</a:t>
            </a:r>
          </a:p>
          <a:p>
            <a:pPr>
              <a:lnSpc>
                <a:spcPct val="300000"/>
              </a:lnSpc>
            </a:pPr>
            <a:r>
              <a:rPr lang="de-DE" dirty="0"/>
              <a:t>Clusters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numbered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0 - 9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DE48D8-53EB-4ABE-8F38-C7662A0E5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pic>
        <p:nvPicPr>
          <p:cNvPr id="6" name="Grafik 5" descr="Ein Bild, das Karte, Text enthält.&#10;&#10;Automatisch generierte Beschreibung">
            <a:extLst>
              <a:ext uri="{FF2B5EF4-FFF2-40B4-BE49-F238E27FC236}">
                <a16:creationId xmlns:a16="http://schemas.microsoft.com/office/drawing/2014/main" id="{C5D6F7E8-BA50-4936-9179-D52B54B7C6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5952" y="768009"/>
            <a:ext cx="4231832" cy="4231832"/>
          </a:xfrm>
          <a:prstGeom prst="rect">
            <a:avLst/>
          </a:prstGeom>
        </p:spPr>
      </p:pic>
      <p:pic>
        <p:nvPicPr>
          <p:cNvPr id="8" name="Grafik 7" descr="Ein Bild, das Text, Karte enthält.&#10;&#10;Automatisch generierte Beschreibung">
            <a:extLst>
              <a:ext uri="{FF2B5EF4-FFF2-40B4-BE49-F238E27FC236}">
                <a16:creationId xmlns:a16="http://schemas.microsoft.com/office/drawing/2014/main" id="{375750F2-B981-4B08-B5E1-7598BE66B8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441" y="2723904"/>
            <a:ext cx="3781903" cy="3781903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98C5ADE-B2EB-497F-810C-78773F005AA1}"/>
              </a:ext>
            </a:extLst>
          </p:cNvPr>
          <p:cNvSpPr txBox="1"/>
          <p:nvPr/>
        </p:nvSpPr>
        <p:spPr>
          <a:xfrm>
            <a:off x="5406002" y="2446905"/>
            <a:ext cx="137999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Downtown Toronto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D01C6E84-3118-467C-B576-29928C69461A}"/>
              </a:ext>
            </a:extLst>
          </p:cNvPr>
          <p:cNvSpPr txBox="1"/>
          <p:nvPr/>
        </p:nvSpPr>
        <p:spPr>
          <a:xfrm>
            <a:off x="9417338" y="4947123"/>
            <a:ext cx="9012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/>
              <a:t>Manhattan</a:t>
            </a:r>
          </a:p>
        </p:txBody>
      </p:sp>
    </p:spTree>
    <p:extLst>
      <p:ext uri="{BB962C8B-B14F-4D97-AF65-F5344CB8AC3E}">
        <p14:creationId xmlns:p14="http://schemas.microsoft.com/office/powerpoint/2010/main" val="2310183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8126E6-7CD2-4987-8586-804FD35CF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A375D4-88DD-4D93-B622-B50C30E0A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de-DE" dirty="0"/>
              <a:t>Downtown Toronto</a:t>
            </a:r>
          </a:p>
          <a:p>
            <a:r>
              <a:rPr lang="de-DE" dirty="0"/>
              <a:t>Most </a:t>
            </a: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in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cluster</a:t>
            </a:r>
            <a:endParaRPr lang="de-DE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9D39F39-D0A0-4F43-8397-8EB421DC0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3627DD0-092D-4AD9-AAE0-0513E170352E}" type="datetime1">
              <a:rPr lang="de-DE" smtClean="0"/>
              <a:t>15.07.2020</a:t>
            </a:fld>
            <a:endParaRPr lang="en-US" dirty="0"/>
          </a:p>
        </p:txBody>
      </p:sp>
      <p:pic>
        <p:nvPicPr>
          <p:cNvPr id="8" name="Grafik 7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87AD017-FE72-4D7D-AF40-7FA25D89F8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4412" y="3456518"/>
            <a:ext cx="8363175" cy="2699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0494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788_TF33552983" id="{576DBA50-8B91-4A4D-83D9-7E9D2BF5E738}" vid="{40B35DA9-BDA0-45AF-A640-2DB6EA94DA72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{97834C87-E65E-41FE-89C0-6D0FD7006CD5}tf33552983_win32</Template>
  <TotalTime>0</TotalTime>
  <Words>350</Words>
  <Application>Microsoft Office PowerPoint</Application>
  <PresentationFormat>Breitbild</PresentationFormat>
  <Paragraphs>92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9" baseType="lpstr">
      <vt:lpstr>Calibri</vt:lpstr>
      <vt:lpstr>Franklin Gothic Book</vt:lpstr>
      <vt:lpstr>Franklin Gothic Demi</vt:lpstr>
      <vt:lpstr>Wingdings 2</vt:lpstr>
      <vt:lpstr>DividendVTI</vt:lpstr>
      <vt:lpstr>Ballte of The Boroughs</vt:lpstr>
      <vt:lpstr>introduction</vt:lpstr>
      <vt:lpstr>Introduction</vt:lpstr>
      <vt:lpstr>Data description</vt:lpstr>
      <vt:lpstr>Data Examination</vt:lpstr>
      <vt:lpstr>Data Examination</vt:lpstr>
      <vt:lpstr>Data Examination</vt:lpstr>
      <vt:lpstr>Modeling</vt:lpstr>
      <vt:lpstr>Results</vt:lpstr>
      <vt:lpstr>Results</vt:lpstr>
      <vt:lpstr>Results</vt:lpstr>
      <vt:lpstr>Results</vt:lpstr>
      <vt:lpstr>Discussion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Ballte of The Boroughs</dc:title>
  <dc:creator>Malte</dc:creator>
  <cp:lastModifiedBy>Malte</cp:lastModifiedBy>
  <cp:revision>4</cp:revision>
  <dcterms:created xsi:type="dcterms:W3CDTF">2020-07-15T13:21:05Z</dcterms:created>
  <dcterms:modified xsi:type="dcterms:W3CDTF">2020-07-15T13:57:36Z</dcterms:modified>
</cp:coreProperties>
</file>

<file path=docProps/thumbnail.jpeg>
</file>